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94500" cy="99250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3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452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483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162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644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1401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650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027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2502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591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1484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488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4F0E5-BAFE-4D59-8BEB-CA0306A60F54}" type="datetimeFigureOut">
              <a:rPr lang="es-ES" smtClean="0"/>
              <a:t>28/11/2014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13510-98BC-4D73-A1D5-324DA6C5C9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8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derm.imida.es/geosalud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iderm.imida.es/geosalud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6" b="4049"/>
          <a:stretch/>
        </p:blipFill>
        <p:spPr bwMode="auto">
          <a:xfrm>
            <a:off x="-252536" y="353788"/>
            <a:ext cx="9521746" cy="650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446107" y="-1554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Anexo: delimitación ZBS </a:t>
            </a:r>
            <a:r>
              <a:rPr lang="es-ES_tradnl" b="1" dirty="0"/>
              <a:t>nº 75 </a:t>
            </a:r>
            <a:r>
              <a:rPr lang="es-ES_tradnl" b="1" dirty="0" smtClean="0"/>
              <a:t>Murcia/Santiago el Mayor</a:t>
            </a:r>
            <a:endParaRPr lang="es-ES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0" y="87502"/>
            <a:ext cx="4032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Fuente: </a:t>
            </a:r>
            <a:r>
              <a:rPr lang="es-ES" sz="1100" dirty="0" smtClean="0">
                <a:hlinkClick r:id="rId3"/>
              </a:rPr>
              <a:t>http://iderm.imida.es/geosalud/</a:t>
            </a:r>
            <a:r>
              <a:rPr lang="es-ES" sz="1100" dirty="0" smtClean="0"/>
              <a:t> </a:t>
            </a:r>
            <a:endParaRPr lang="es-ES" sz="1100" dirty="0"/>
          </a:p>
        </p:txBody>
      </p:sp>
      <p:sp>
        <p:nvSpPr>
          <p:cNvPr id="8" name="7 Más"/>
          <p:cNvSpPr/>
          <p:nvPr/>
        </p:nvSpPr>
        <p:spPr>
          <a:xfrm rot="18279721">
            <a:off x="2098240" y="1700807"/>
            <a:ext cx="281400" cy="288032"/>
          </a:xfrm>
          <a:prstGeom prst="mathPlus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8142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3059832" y="-21463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b="1" dirty="0" smtClean="0"/>
              <a:t>Anexo: delimitación ZBS </a:t>
            </a:r>
            <a:r>
              <a:rPr lang="es-ES_tradnl" b="1" dirty="0"/>
              <a:t>nº 75 </a:t>
            </a:r>
            <a:r>
              <a:rPr lang="es-ES_tradnl" b="1" dirty="0" smtClean="0"/>
              <a:t>Murcia/Santiago el Mayor.</a:t>
            </a:r>
            <a:br>
              <a:rPr lang="es-ES_tradnl" b="1" dirty="0" smtClean="0"/>
            </a:br>
            <a:r>
              <a:rPr lang="es-ES_tradnl" b="1" dirty="0" smtClean="0"/>
              <a:t>Detalle con nuevo centro de salud</a:t>
            </a:r>
            <a:endParaRPr lang="es-ES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0" y="87502"/>
            <a:ext cx="4032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Fuente: </a:t>
            </a:r>
            <a:r>
              <a:rPr lang="es-ES" sz="1100" dirty="0" smtClean="0">
                <a:hlinkClick r:id="rId2"/>
              </a:rPr>
              <a:t>http://iderm.imida.es/geosalud/</a:t>
            </a:r>
            <a:r>
              <a:rPr lang="es-ES" sz="1100" dirty="0" smtClean="0"/>
              <a:t> </a:t>
            </a:r>
            <a:endParaRPr lang="es-ES" sz="1100" dirty="0"/>
          </a:p>
        </p:txBody>
      </p:sp>
      <p:grpSp>
        <p:nvGrpSpPr>
          <p:cNvPr id="10" name="9 Grupo"/>
          <p:cNvGrpSpPr/>
          <p:nvPr/>
        </p:nvGrpSpPr>
        <p:grpSpPr>
          <a:xfrm>
            <a:off x="15882" y="624868"/>
            <a:ext cx="9136654" cy="6120680"/>
            <a:chOff x="15882" y="624868"/>
            <a:chExt cx="9136654" cy="612068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78" t="14294" r="-1" b="3935"/>
            <a:stretch/>
          </p:blipFill>
          <p:spPr bwMode="auto">
            <a:xfrm>
              <a:off x="15882" y="624868"/>
              <a:ext cx="9136654" cy="6120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8 Grupo"/>
            <p:cNvGrpSpPr/>
            <p:nvPr/>
          </p:nvGrpSpPr>
          <p:grpSpPr>
            <a:xfrm>
              <a:off x="3204458" y="3074281"/>
              <a:ext cx="241037" cy="288032"/>
              <a:chOff x="3204458" y="3074281"/>
              <a:chExt cx="241037" cy="288032"/>
            </a:xfrm>
          </p:grpSpPr>
          <p:sp>
            <p:nvSpPr>
              <p:cNvPr id="6" name="5 Rectángulo"/>
              <p:cNvSpPr/>
              <p:nvPr/>
            </p:nvSpPr>
            <p:spPr>
              <a:xfrm rot="20814738">
                <a:off x="3204458" y="3074281"/>
                <a:ext cx="241037" cy="2880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" name="6 Cruz"/>
              <p:cNvSpPr/>
              <p:nvPr/>
            </p:nvSpPr>
            <p:spPr>
              <a:xfrm rot="20845753">
                <a:off x="3245536" y="3142877"/>
                <a:ext cx="179769" cy="150837"/>
              </a:xfrm>
              <a:prstGeom prst="plu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5542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31</Words>
  <Application>Microsoft Office PowerPoint</Application>
  <PresentationFormat>Presentación en pantalla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carm</dc:creator>
  <cp:lastModifiedBy>carm</cp:lastModifiedBy>
  <cp:revision>4</cp:revision>
  <cp:lastPrinted>2014-11-28T12:06:52Z</cp:lastPrinted>
  <dcterms:created xsi:type="dcterms:W3CDTF">2014-11-28T11:04:07Z</dcterms:created>
  <dcterms:modified xsi:type="dcterms:W3CDTF">2014-11-28T12:13:40Z</dcterms:modified>
</cp:coreProperties>
</file>